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621bcbde9d41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9bd090230d4143"/>
  </p:sldMasterIdLst>
  <p:sldIdLst>
    <p:sldId xmlns:r="http://schemas.openxmlformats.org/officeDocument/2006/relationships" id="256" r:id="R816592351b6041a9"/>
    <p:sldId xmlns:r="http://schemas.openxmlformats.org/officeDocument/2006/relationships" id="257" r:id="R8e0034705a7a40dd"/>
    <p:sldId xmlns:r="http://schemas.openxmlformats.org/officeDocument/2006/relationships" id="258" r:id="Rd600279d37bd49b2"/>
    <p:sldId xmlns:r="http://schemas.openxmlformats.org/officeDocument/2006/relationships" id="259" r:id="R1d42705d1ae84d31"/>
    <p:sldId xmlns:r="http://schemas.openxmlformats.org/officeDocument/2006/relationships" id="260" r:id="R7364cad6553e4c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9bd090230d4143" /><Relationship Type="http://schemas.openxmlformats.org/officeDocument/2006/relationships/slide" Target="/ppt/slides/slide1.xml" Id="R816592351b6041a9" /><Relationship Type="http://schemas.openxmlformats.org/officeDocument/2006/relationships/slide" Target="/ppt/slides/slide2.xml" Id="R8e0034705a7a40dd" /><Relationship Type="http://schemas.openxmlformats.org/officeDocument/2006/relationships/slide" Target="/ppt/slides/slide3.xml" Id="Rd600279d37bd49b2" /><Relationship Type="http://schemas.openxmlformats.org/officeDocument/2006/relationships/slide" Target="/ppt/slides/slide4.xml" Id="R1d42705d1ae84d31" /><Relationship Type="http://schemas.openxmlformats.org/officeDocument/2006/relationships/slide" Target="/ppt/slides/slide5.xml" Id="R7364cad6553e4c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7b8d72a3644d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dd44a3ec44c0e" /><Relationship Type="http://schemas.openxmlformats.org/officeDocument/2006/relationships/theme" Target="/ppt/slideMasters/theme/theme1.xml" Id="R9f7e0d0d1f1646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edd44a3ec44c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176bda4b44d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a3c1e923343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a75f843e840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8ed9060d14a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a8960d88e42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HORNNES 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HORNNES KRAFT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998 612 039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