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31434209c640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244093e9854c8a"/>
  </p:sldMasterIdLst>
  <p:sldIdLst>
    <p:sldId xmlns:r="http://schemas.openxmlformats.org/officeDocument/2006/relationships" id="256" r:id="R1e1f55c6b00e4859"/>
    <p:sldId xmlns:r="http://schemas.openxmlformats.org/officeDocument/2006/relationships" id="257" r:id="Raa6d7c4794134333"/>
    <p:sldId xmlns:r="http://schemas.openxmlformats.org/officeDocument/2006/relationships" id="258" r:id="Ra41d61c879e94510"/>
    <p:sldId xmlns:r="http://schemas.openxmlformats.org/officeDocument/2006/relationships" id="259" r:id="Ree0c871e0ed94475"/>
    <p:sldId xmlns:r="http://schemas.openxmlformats.org/officeDocument/2006/relationships" id="260" r:id="R38da65b675c846f7"/>
    <p:sldId xmlns:r="http://schemas.openxmlformats.org/officeDocument/2006/relationships" id="261" r:id="R41a1f2897d0e4d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244093e9854c8a" /><Relationship Type="http://schemas.openxmlformats.org/officeDocument/2006/relationships/slide" Target="/ppt/slides/slide1.xml" Id="R1e1f55c6b00e4859" /><Relationship Type="http://schemas.openxmlformats.org/officeDocument/2006/relationships/slide" Target="/ppt/slides/slide2.xml" Id="Raa6d7c4794134333" /><Relationship Type="http://schemas.openxmlformats.org/officeDocument/2006/relationships/slide" Target="/ppt/slides/slide3.xml" Id="Ra41d61c879e94510" /><Relationship Type="http://schemas.openxmlformats.org/officeDocument/2006/relationships/slide" Target="/ppt/slides/slide4.xml" Id="Ree0c871e0ed94475" /><Relationship Type="http://schemas.openxmlformats.org/officeDocument/2006/relationships/slide" Target="/ppt/slides/slide5.xml" Id="R38da65b675c846f7" /><Relationship Type="http://schemas.openxmlformats.org/officeDocument/2006/relationships/slide" Target="/ppt/slides/slide6.xml" Id="R41a1f2897d0e4d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6e6068478146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65438be45248a8" /><Relationship Type="http://schemas.openxmlformats.org/officeDocument/2006/relationships/theme" Target="/ppt/slideMasters/theme/theme1.xml" Id="R99dabc91657a4c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65438be45248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c64326674d42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7e089353b14f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cc28b5240645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bfa801b23e4c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26a3eb73304b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ab38a817dc4f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IPANEMA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