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cb5fe0dae246b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9b7a90e63dc45b1"/>
  </p:sldMasterIdLst>
  <p:sldIdLst>
    <p:sldId xmlns:r="http://schemas.openxmlformats.org/officeDocument/2006/relationships" id="256" r:id="R211bcbd70c7440bd"/>
    <p:sldId xmlns:r="http://schemas.openxmlformats.org/officeDocument/2006/relationships" id="257" r:id="R8dcd16b599c941f4"/>
    <p:sldId xmlns:r="http://schemas.openxmlformats.org/officeDocument/2006/relationships" id="258" r:id="R422cf822104848ad"/>
    <p:sldId xmlns:r="http://schemas.openxmlformats.org/officeDocument/2006/relationships" id="259" r:id="R166fc7135a7f41f3"/>
    <p:sldId xmlns:r="http://schemas.openxmlformats.org/officeDocument/2006/relationships" id="260" r:id="R7a8554f221a2427e"/>
    <p:sldId xmlns:r="http://schemas.openxmlformats.org/officeDocument/2006/relationships" id="261" r:id="R3c8409b13590479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b7a90e63dc45b1" /><Relationship Type="http://schemas.openxmlformats.org/officeDocument/2006/relationships/slide" Target="/ppt/slides/slide1.xml" Id="R211bcbd70c7440bd" /><Relationship Type="http://schemas.openxmlformats.org/officeDocument/2006/relationships/slide" Target="/ppt/slides/slide2.xml" Id="R8dcd16b599c941f4" /><Relationship Type="http://schemas.openxmlformats.org/officeDocument/2006/relationships/slide" Target="/ppt/slides/slide3.xml" Id="R422cf822104848ad" /><Relationship Type="http://schemas.openxmlformats.org/officeDocument/2006/relationships/slide" Target="/ppt/slides/slide4.xml" Id="R166fc7135a7f41f3" /><Relationship Type="http://schemas.openxmlformats.org/officeDocument/2006/relationships/slide" Target="/ppt/slides/slide5.xml" Id="R7a8554f221a2427e" /><Relationship Type="http://schemas.openxmlformats.org/officeDocument/2006/relationships/slide" Target="/ppt/slides/slide6.xml" Id="R3c8409b13590479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db63f775114f8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8222c630894a6a" /><Relationship Type="http://schemas.openxmlformats.org/officeDocument/2006/relationships/theme" Target="/ppt/slideMasters/theme/theme1.xml" Id="R68a6033e10824dd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88222c630894a6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4876ad67c14a8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ab7f283cc34d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81c61084314a0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b6e79375e34a7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0a14270db347d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0d2b4ee0794f2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IPANEMA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IPANEMA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156 427 490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7 331 290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4 885 528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10 423 894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53 898 493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998 614 821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