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51bd2d04cc45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d495c8070c462b"/>
  </p:sldMasterIdLst>
  <p:sldIdLst>
    <p:sldId xmlns:r="http://schemas.openxmlformats.org/officeDocument/2006/relationships" id="256" r:id="R6f45902d71c54a39"/>
    <p:sldId xmlns:r="http://schemas.openxmlformats.org/officeDocument/2006/relationships" id="257" r:id="R38a08c06bf03482c"/>
    <p:sldId xmlns:r="http://schemas.openxmlformats.org/officeDocument/2006/relationships" id="258" r:id="Rfc910faa187e48c9"/>
    <p:sldId xmlns:r="http://schemas.openxmlformats.org/officeDocument/2006/relationships" id="259" r:id="R3c41e4381b984ab3"/>
    <p:sldId xmlns:r="http://schemas.openxmlformats.org/officeDocument/2006/relationships" id="260" r:id="R5480148607284d98"/>
    <p:sldId xmlns:r="http://schemas.openxmlformats.org/officeDocument/2006/relationships" id="261" r:id="R1c61ffb441dc49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d495c8070c462b" /><Relationship Type="http://schemas.openxmlformats.org/officeDocument/2006/relationships/slide" Target="/ppt/slides/slide1.xml" Id="R6f45902d71c54a39" /><Relationship Type="http://schemas.openxmlformats.org/officeDocument/2006/relationships/slide" Target="/ppt/slides/slide2.xml" Id="R38a08c06bf03482c" /><Relationship Type="http://schemas.openxmlformats.org/officeDocument/2006/relationships/slide" Target="/ppt/slides/slide3.xml" Id="Rfc910faa187e48c9" /><Relationship Type="http://schemas.openxmlformats.org/officeDocument/2006/relationships/slide" Target="/ppt/slides/slide4.xml" Id="R3c41e4381b984ab3" /><Relationship Type="http://schemas.openxmlformats.org/officeDocument/2006/relationships/slide" Target="/ppt/slides/slide5.xml" Id="R5480148607284d98" /><Relationship Type="http://schemas.openxmlformats.org/officeDocument/2006/relationships/slide" Target="/ppt/slides/slide6.xml" Id="R1c61ffb441dc49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7d27c2bfba4d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3a23268f24bd2" /><Relationship Type="http://schemas.openxmlformats.org/officeDocument/2006/relationships/theme" Target="/ppt/slideMasters/theme/theme1.xml" Id="R412bbeed5db047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63a23268f24b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cb3568e5747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cd00351ab41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1dfc759fb4d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cecb6da1449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8b61d1aff4b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88be39a2f49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GODEJORD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Kneika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1923 Sørum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