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59c93b8c3a49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44cfb7bfd24a30"/>
  </p:sldMasterIdLst>
  <p:sldIdLst>
    <p:sldId xmlns:r="http://schemas.openxmlformats.org/officeDocument/2006/relationships" id="256" r:id="R75c450e2f1814140"/>
    <p:sldId xmlns:r="http://schemas.openxmlformats.org/officeDocument/2006/relationships" id="257" r:id="R45846766df754859"/>
    <p:sldId xmlns:r="http://schemas.openxmlformats.org/officeDocument/2006/relationships" id="258" r:id="R8ad86c1560c84711"/>
    <p:sldId xmlns:r="http://schemas.openxmlformats.org/officeDocument/2006/relationships" id="259" r:id="R1edc33360ce44640"/>
    <p:sldId xmlns:r="http://schemas.openxmlformats.org/officeDocument/2006/relationships" id="260" r:id="R5eba7cafd0c74970"/>
    <p:sldId xmlns:r="http://schemas.openxmlformats.org/officeDocument/2006/relationships" id="261" r:id="Re8707772159f4dca"/>
    <p:sldId xmlns:r="http://schemas.openxmlformats.org/officeDocument/2006/relationships" id="262" r:id="R07048b1aaf8a42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44cfb7bfd24a30" /><Relationship Type="http://schemas.openxmlformats.org/officeDocument/2006/relationships/slide" Target="/ppt/slides/slide1.xml" Id="R75c450e2f1814140" /><Relationship Type="http://schemas.openxmlformats.org/officeDocument/2006/relationships/slide" Target="/ppt/slides/slide2.xml" Id="R45846766df754859" /><Relationship Type="http://schemas.openxmlformats.org/officeDocument/2006/relationships/slide" Target="/ppt/slides/slide3.xml" Id="R8ad86c1560c84711" /><Relationship Type="http://schemas.openxmlformats.org/officeDocument/2006/relationships/slide" Target="/ppt/slides/slide4.xml" Id="R1edc33360ce44640" /><Relationship Type="http://schemas.openxmlformats.org/officeDocument/2006/relationships/slide" Target="/ppt/slides/slide5.xml" Id="R5eba7cafd0c74970" /><Relationship Type="http://schemas.openxmlformats.org/officeDocument/2006/relationships/slide" Target="/ppt/slides/slide6.xml" Id="Re8707772159f4dca" /><Relationship Type="http://schemas.openxmlformats.org/officeDocument/2006/relationships/slide" Target="/ppt/slides/slide7.xml" Id="R07048b1aaf8a42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b1b893401844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817bb4a4b4cfb" /><Relationship Type="http://schemas.openxmlformats.org/officeDocument/2006/relationships/theme" Target="/ppt/slideMasters/theme/theme1.xml" Id="R764311db66cc4a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b817bb4a4b4c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975a927bf48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aecfaab8440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bbe5e49a341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b9442f3cc42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6712a3e204e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4ca3d1d9cb41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4f04831aa49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BERGSKOGEN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127 856 634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−5 455 331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−14 349 204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46 614 272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222 469 476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BERGSKOGEN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VALLELØKKEN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fredrik@bergskogen.no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998 737 621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BERGSKOGEN EIENDOM AS</a:t>
            </a:r>
          </a:p>
        </p:txBody>
      </p:sp>
    </p:spTree>
  </p:cSld>
  <p:clrMapOvr>
    <a:masterClrMapping xmlns:a="http://schemas.openxmlformats.org/drawingml/2006/main"/>
  </p:clrMapOvr>
</p:sld>
</file>