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47bbcdaff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752d3276b4cee"/>
  </p:sldMasterIdLst>
  <p:sldIdLst>
    <p:sldId xmlns:r="http://schemas.openxmlformats.org/officeDocument/2006/relationships" id="256" r:id="R65ddd373b26a4894"/>
    <p:sldId xmlns:r="http://schemas.openxmlformats.org/officeDocument/2006/relationships" id="257" r:id="Re3a3cda4659944da"/>
    <p:sldId xmlns:r="http://schemas.openxmlformats.org/officeDocument/2006/relationships" id="258" r:id="R68b0ba81c14e461e"/>
    <p:sldId xmlns:r="http://schemas.openxmlformats.org/officeDocument/2006/relationships" id="259" r:id="R372bf9610e89482b"/>
    <p:sldId xmlns:r="http://schemas.openxmlformats.org/officeDocument/2006/relationships" id="260" r:id="R61391048db484711"/>
    <p:sldId xmlns:r="http://schemas.openxmlformats.org/officeDocument/2006/relationships" id="261" r:id="R421b1f52b9714247"/>
    <p:sldId xmlns:r="http://schemas.openxmlformats.org/officeDocument/2006/relationships" id="262" r:id="Ra7ad11a2c063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752d3276b4cee" /><Relationship Type="http://schemas.openxmlformats.org/officeDocument/2006/relationships/slide" Target="/ppt/slides/slide1.xml" Id="R65ddd373b26a4894" /><Relationship Type="http://schemas.openxmlformats.org/officeDocument/2006/relationships/slide" Target="/ppt/slides/slide2.xml" Id="Re3a3cda4659944da" /><Relationship Type="http://schemas.openxmlformats.org/officeDocument/2006/relationships/slide" Target="/ppt/slides/slide3.xml" Id="R68b0ba81c14e461e" /><Relationship Type="http://schemas.openxmlformats.org/officeDocument/2006/relationships/slide" Target="/ppt/slides/slide4.xml" Id="R372bf9610e89482b" /><Relationship Type="http://schemas.openxmlformats.org/officeDocument/2006/relationships/slide" Target="/ppt/slides/slide5.xml" Id="R61391048db484711" /><Relationship Type="http://schemas.openxmlformats.org/officeDocument/2006/relationships/slide" Target="/ppt/slides/slide6.xml" Id="R421b1f52b9714247" /><Relationship Type="http://schemas.openxmlformats.org/officeDocument/2006/relationships/slide" Target="/ppt/slides/slide7.xml" Id="Ra7ad11a2c063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4f694ea7f49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d27d74d8b43d6" /><Relationship Type="http://schemas.openxmlformats.org/officeDocument/2006/relationships/theme" Target="/ppt/slideMasters/theme/theme1.xml" Id="R4695ee6c0bf2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d27d74d8b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d19fa1077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2ef1a8cc0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ec4c7a60f41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cf1f21b6e41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3e188b840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ac495e6584d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a2ea780cd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ANDRE SLETTE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MARTINE SLETTE SVERDRUP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Paal Andre Slette, Thurmanns gate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paal.andre.slette@gmail.com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