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3360d1479e45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e14280d2734e04"/>
  </p:sldMasterIdLst>
  <p:sldIdLst>
    <p:sldId xmlns:r="http://schemas.openxmlformats.org/officeDocument/2006/relationships" id="256" r:id="R0c93a207d2704a9a"/>
    <p:sldId xmlns:r="http://schemas.openxmlformats.org/officeDocument/2006/relationships" id="257" r:id="Rd283b46d48574249"/>
    <p:sldId xmlns:r="http://schemas.openxmlformats.org/officeDocument/2006/relationships" id="258" r:id="R4ef3aeab831b4591"/>
    <p:sldId xmlns:r="http://schemas.openxmlformats.org/officeDocument/2006/relationships" id="259" r:id="Rb6554cfd2e9f41e9"/>
    <p:sldId xmlns:r="http://schemas.openxmlformats.org/officeDocument/2006/relationships" id="260" r:id="R08aa289d3fcc4c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e14280d2734e04" /><Relationship Type="http://schemas.openxmlformats.org/officeDocument/2006/relationships/slide" Target="/ppt/slides/slide1.xml" Id="R0c93a207d2704a9a" /><Relationship Type="http://schemas.openxmlformats.org/officeDocument/2006/relationships/slide" Target="/ppt/slides/slide2.xml" Id="Rd283b46d48574249" /><Relationship Type="http://schemas.openxmlformats.org/officeDocument/2006/relationships/slide" Target="/ppt/slides/slide3.xml" Id="R4ef3aeab831b4591" /><Relationship Type="http://schemas.openxmlformats.org/officeDocument/2006/relationships/slide" Target="/ppt/slides/slide4.xml" Id="Rb6554cfd2e9f41e9" /><Relationship Type="http://schemas.openxmlformats.org/officeDocument/2006/relationships/slide" Target="/ppt/slides/slide5.xml" Id="R08aa289d3fcc4c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c4140e773042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48d9bb2094136" /><Relationship Type="http://schemas.openxmlformats.org/officeDocument/2006/relationships/theme" Target="/ppt/slideMasters/theme/theme1.xml" Id="R7074b62aa0614f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448d9bb20941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b3900cb8345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fc2860f934c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7c11eda3645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50b5ff95e44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0cd815d0547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JB ELEKTRO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JB ELEKTRO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999 028 039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