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52b119ed1b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7ce133149241d9"/>
  </p:sldMasterIdLst>
  <p:sldIdLst>
    <p:sldId xmlns:r="http://schemas.openxmlformats.org/officeDocument/2006/relationships" id="256" r:id="R1f9824b97f404fb3"/>
    <p:sldId xmlns:r="http://schemas.openxmlformats.org/officeDocument/2006/relationships" id="257" r:id="R2413a39742924381"/>
    <p:sldId xmlns:r="http://schemas.openxmlformats.org/officeDocument/2006/relationships" id="258" r:id="Rf8cdeeea52ce4b92"/>
    <p:sldId xmlns:r="http://schemas.openxmlformats.org/officeDocument/2006/relationships" id="259" r:id="R021c91961fe0495e"/>
    <p:sldId xmlns:r="http://schemas.openxmlformats.org/officeDocument/2006/relationships" id="260" r:id="R6933af79198a49ea"/>
    <p:sldId xmlns:r="http://schemas.openxmlformats.org/officeDocument/2006/relationships" id="261" r:id="R8127e6292922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ce133149241d9" /><Relationship Type="http://schemas.openxmlformats.org/officeDocument/2006/relationships/slide" Target="/ppt/slides/slide1.xml" Id="R1f9824b97f404fb3" /><Relationship Type="http://schemas.openxmlformats.org/officeDocument/2006/relationships/slide" Target="/ppt/slides/slide2.xml" Id="R2413a39742924381" /><Relationship Type="http://schemas.openxmlformats.org/officeDocument/2006/relationships/slide" Target="/ppt/slides/slide3.xml" Id="Rf8cdeeea52ce4b92" /><Relationship Type="http://schemas.openxmlformats.org/officeDocument/2006/relationships/slide" Target="/ppt/slides/slide4.xml" Id="R021c91961fe0495e" /><Relationship Type="http://schemas.openxmlformats.org/officeDocument/2006/relationships/slide" Target="/ppt/slides/slide5.xml" Id="R6933af79198a49ea" /><Relationship Type="http://schemas.openxmlformats.org/officeDocument/2006/relationships/slide" Target="/ppt/slides/slide6.xml" Id="R8127e6292922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985ddf76e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4f7c1ac314363" /><Relationship Type="http://schemas.openxmlformats.org/officeDocument/2006/relationships/theme" Target="/ppt/slideMasters/theme/theme1.xml" Id="R710f6e4e0745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4f7c1ac31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c57da6f4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031fea54f45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0f6216089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7301de57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9686741b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501ea628e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