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4329f79c6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2846eac3d4f10"/>
  </p:sldMasterIdLst>
  <p:sldIdLst>
    <p:sldId xmlns:r="http://schemas.openxmlformats.org/officeDocument/2006/relationships" id="256" r:id="Red0f0e89249b4e0b"/>
    <p:sldId xmlns:r="http://schemas.openxmlformats.org/officeDocument/2006/relationships" id="257" r:id="R27f1650ac04240ae"/>
    <p:sldId xmlns:r="http://schemas.openxmlformats.org/officeDocument/2006/relationships" id="258" r:id="Rd8f24ec967eb4618"/>
    <p:sldId xmlns:r="http://schemas.openxmlformats.org/officeDocument/2006/relationships" id="259" r:id="R1f6f9fd587284900"/>
    <p:sldId xmlns:r="http://schemas.openxmlformats.org/officeDocument/2006/relationships" id="260" r:id="R9816264657fc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2846eac3d4f10" /><Relationship Type="http://schemas.openxmlformats.org/officeDocument/2006/relationships/slide" Target="/ppt/slides/slide1.xml" Id="Red0f0e89249b4e0b" /><Relationship Type="http://schemas.openxmlformats.org/officeDocument/2006/relationships/slide" Target="/ppt/slides/slide2.xml" Id="R27f1650ac04240ae" /><Relationship Type="http://schemas.openxmlformats.org/officeDocument/2006/relationships/slide" Target="/ppt/slides/slide3.xml" Id="Rd8f24ec967eb4618" /><Relationship Type="http://schemas.openxmlformats.org/officeDocument/2006/relationships/slide" Target="/ppt/slides/slide4.xml" Id="R1f6f9fd587284900" /><Relationship Type="http://schemas.openxmlformats.org/officeDocument/2006/relationships/slide" Target="/ppt/slides/slide5.xml" Id="R9816264657fc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9252388d6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89c9313694309" /><Relationship Type="http://schemas.openxmlformats.org/officeDocument/2006/relationships/theme" Target="/ppt/slideMasters/theme/theme1.xml" Id="R4f68a1f7fb84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89c931369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70f085287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6635c27a8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d9498c20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5be2891c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59f95357c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DESIGN247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