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7b8d6eb51541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df2b0ae8a94d1e"/>
  </p:sldMasterIdLst>
  <p:sldIdLst>
    <p:sldId xmlns:r="http://schemas.openxmlformats.org/officeDocument/2006/relationships" id="256" r:id="R562d075261a04573"/>
    <p:sldId xmlns:r="http://schemas.openxmlformats.org/officeDocument/2006/relationships" id="257" r:id="R5028fdf572884ab4"/>
    <p:sldId xmlns:r="http://schemas.openxmlformats.org/officeDocument/2006/relationships" id="258" r:id="R4593118345254afe"/>
    <p:sldId xmlns:r="http://schemas.openxmlformats.org/officeDocument/2006/relationships" id="259" r:id="Ra82b715cac614bc6"/>
    <p:sldId xmlns:r="http://schemas.openxmlformats.org/officeDocument/2006/relationships" id="260" r:id="Reab8d798b1fc44e7"/>
    <p:sldId xmlns:r="http://schemas.openxmlformats.org/officeDocument/2006/relationships" id="261" r:id="R4bf8ad61fd904dcf"/>
    <p:sldId xmlns:r="http://schemas.openxmlformats.org/officeDocument/2006/relationships" id="262" r:id="Rb28c906243d84e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f2b0ae8a94d1e" /><Relationship Type="http://schemas.openxmlformats.org/officeDocument/2006/relationships/slide" Target="/ppt/slides/slide1.xml" Id="R562d075261a04573" /><Relationship Type="http://schemas.openxmlformats.org/officeDocument/2006/relationships/slide" Target="/ppt/slides/slide2.xml" Id="R5028fdf572884ab4" /><Relationship Type="http://schemas.openxmlformats.org/officeDocument/2006/relationships/slide" Target="/ppt/slides/slide3.xml" Id="R4593118345254afe" /><Relationship Type="http://schemas.openxmlformats.org/officeDocument/2006/relationships/slide" Target="/ppt/slides/slide4.xml" Id="Ra82b715cac614bc6" /><Relationship Type="http://schemas.openxmlformats.org/officeDocument/2006/relationships/slide" Target="/ppt/slides/slide5.xml" Id="Reab8d798b1fc44e7" /><Relationship Type="http://schemas.openxmlformats.org/officeDocument/2006/relationships/slide" Target="/ppt/slides/slide6.xml" Id="R4bf8ad61fd904dcf" /><Relationship Type="http://schemas.openxmlformats.org/officeDocument/2006/relationships/slide" Target="/ppt/slides/slide7.xml" Id="Rb28c906243d84e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97e1c786348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c79407fd24799" /><Relationship Type="http://schemas.openxmlformats.org/officeDocument/2006/relationships/theme" Target="/ppt/slideMasters/theme/theme1.xml" Id="R3f288625091f46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bc79407fd247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be7b171c344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cdf04958d41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7226722d643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933be9a7744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b9b27944749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51f6a05144c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7d50202cc46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ICI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ICI REVISJON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9 033 615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138 188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4 467 878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FRANK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NYSÆTHER TROND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SKOTHEIM ESPEN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Jernbanestasjonen, Strømgaten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post@icirevisjon.no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icirevisjon.no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999 079 539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