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84256cfb1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34d93ce4b941e9"/>
  </p:sldMasterIdLst>
  <p:sldIdLst>
    <p:sldId xmlns:r="http://schemas.openxmlformats.org/officeDocument/2006/relationships" id="256" r:id="Ra2d3576df16d4a29"/>
    <p:sldId xmlns:r="http://schemas.openxmlformats.org/officeDocument/2006/relationships" id="257" r:id="Re4015a01295a4971"/>
    <p:sldId xmlns:r="http://schemas.openxmlformats.org/officeDocument/2006/relationships" id="258" r:id="Rcfab58011fe24eaa"/>
    <p:sldId xmlns:r="http://schemas.openxmlformats.org/officeDocument/2006/relationships" id="259" r:id="R0f8eabb4de694f68"/>
    <p:sldId xmlns:r="http://schemas.openxmlformats.org/officeDocument/2006/relationships" id="260" r:id="R7b4cee9a0c164e62"/>
    <p:sldId xmlns:r="http://schemas.openxmlformats.org/officeDocument/2006/relationships" id="261" r:id="Rfc51f29c76304f10"/>
    <p:sldId xmlns:r="http://schemas.openxmlformats.org/officeDocument/2006/relationships" id="262" r:id="R264c7462ff0c46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4d93ce4b941e9" /><Relationship Type="http://schemas.openxmlformats.org/officeDocument/2006/relationships/slide" Target="/ppt/slides/slide1.xml" Id="Ra2d3576df16d4a29" /><Relationship Type="http://schemas.openxmlformats.org/officeDocument/2006/relationships/slide" Target="/ppt/slides/slide2.xml" Id="Re4015a01295a4971" /><Relationship Type="http://schemas.openxmlformats.org/officeDocument/2006/relationships/slide" Target="/ppt/slides/slide3.xml" Id="Rcfab58011fe24eaa" /><Relationship Type="http://schemas.openxmlformats.org/officeDocument/2006/relationships/slide" Target="/ppt/slides/slide4.xml" Id="R0f8eabb4de694f68" /><Relationship Type="http://schemas.openxmlformats.org/officeDocument/2006/relationships/slide" Target="/ppt/slides/slide5.xml" Id="R7b4cee9a0c164e62" /><Relationship Type="http://schemas.openxmlformats.org/officeDocument/2006/relationships/slide" Target="/ppt/slides/slide6.xml" Id="Rfc51f29c76304f10" /><Relationship Type="http://schemas.openxmlformats.org/officeDocument/2006/relationships/slide" Target="/ppt/slides/slide7.xml" Id="R264c7462ff0c46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adef06f2e4e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227158512443f" /><Relationship Type="http://schemas.openxmlformats.org/officeDocument/2006/relationships/theme" Target="/ppt/slideMasters/theme/theme1.xml" Id="Rf0b784326ab243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22715851244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ff59f1cfc41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9329aa74a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58d8e52d443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a763b35f646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5070fe51c43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0ade3b4a04b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9d459668b4a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PURE JOY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PURE JOY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LUNDGÅRD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Paulsens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1738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