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b3cda7855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49a356a614d18"/>
  </p:sldMasterIdLst>
  <p:sldIdLst>
    <p:sldId xmlns:r="http://schemas.openxmlformats.org/officeDocument/2006/relationships" id="256" r:id="R67d53cae4cfb4dce"/>
    <p:sldId xmlns:r="http://schemas.openxmlformats.org/officeDocument/2006/relationships" id="257" r:id="R24c71bbc41f34ef0"/>
    <p:sldId xmlns:r="http://schemas.openxmlformats.org/officeDocument/2006/relationships" id="258" r:id="Rbe5597b32a144ed7"/>
    <p:sldId xmlns:r="http://schemas.openxmlformats.org/officeDocument/2006/relationships" id="259" r:id="Rc562bf01bb2d4008"/>
    <p:sldId xmlns:r="http://schemas.openxmlformats.org/officeDocument/2006/relationships" id="260" r:id="R4ce2115bda8c4f69"/>
    <p:sldId xmlns:r="http://schemas.openxmlformats.org/officeDocument/2006/relationships" id="261" r:id="R9f8388885b794028"/>
    <p:sldId xmlns:r="http://schemas.openxmlformats.org/officeDocument/2006/relationships" id="262" r:id="Rd175a1e282ac4d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49a356a614d18" /><Relationship Type="http://schemas.openxmlformats.org/officeDocument/2006/relationships/slide" Target="/ppt/slides/slide1.xml" Id="R67d53cae4cfb4dce" /><Relationship Type="http://schemas.openxmlformats.org/officeDocument/2006/relationships/slide" Target="/ppt/slides/slide2.xml" Id="R24c71bbc41f34ef0" /><Relationship Type="http://schemas.openxmlformats.org/officeDocument/2006/relationships/slide" Target="/ppt/slides/slide3.xml" Id="Rbe5597b32a144ed7" /><Relationship Type="http://schemas.openxmlformats.org/officeDocument/2006/relationships/slide" Target="/ppt/slides/slide4.xml" Id="Rc562bf01bb2d4008" /><Relationship Type="http://schemas.openxmlformats.org/officeDocument/2006/relationships/slide" Target="/ppt/slides/slide5.xml" Id="R4ce2115bda8c4f69" /><Relationship Type="http://schemas.openxmlformats.org/officeDocument/2006/relationships/slide" Target="/ppt/slides/slide6.xml" Id="R9f8388885b794028" /><Relationship Type="http://schemas.openxmlformats.org/officeDocument/2006/relationships/slide" Target="/ppt/slides/slide7.xml" Id="Rd175a1e282ac4d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a778e9da2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b2b7f69504ae3" /><Relationship Type="http://schemas.openxmlformats.org/officeDocument/2006/relationships/theme" Target="/ppt/slideMasters/theme/theme1.xml" Id="Rada8d2f69e18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b2b7f69504a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54507dd71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e491475a14b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0a8553dc0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fd395362f49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c9062a242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e17bdd460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4426e2d3d42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 VVS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78 000 020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12 822 715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5 466 457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41 709 892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HSJ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Torneroseveien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51628255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VVS AS</a:t>
            </a:r>
          </a:p>
        </p:txBody>
      </p:sp>
    </p:spTree>
  </p:cSld>
  <p:clrMapOvr>
    <a:masterClrMapping xmlns:a="http://schemas.openxmlformats.org/drawingml/2006/main"/>
  </p:clrMapOvr>
</p:sld>
</file>