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c2c9d688f741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4ea5f1b71348f7"/>
  </p:sldMasterIdLst>
  <p:sldIdLst>
    <p:sldId xmlns:r="http://schemas.openxmlformats.org/officeDocument/2006/relationships" id="256" r:id="Rd5a64ca8ea834deb"/>
    <p:sldId xmlns:r="http://schemas.openxmlformats.org/officeDocument/2006/relationships" id="257" r:id="R4c48aec4876149e8"/>
    <p:sldId xmlns:r="http://schemas.openxmlformats.org/officeDocument/2006/relationships" id="258" r:id="R1dc208e6d9f34c27"/>
    <p:sldId xmlns:r="http://schemas.openxmlformats.org/officeDocument/2006/relationships" id="259" r:id="R03844e954b124475"/>
    <p:sldId xmlns:r="http://schemas.openxmlformats.org/officeDocument/2006/relationships" id="260" r:id="Rf2d5e8c7be574a4e"/>
    <p:sldId xmlns:r="http://schemas.openxmlformats.org/officeDocument/2006/relationships" id="261" r:id="Rf1d3050fe4b64e92"/>
    <p:sldId xmlns:r="http://schemas.openxmlformats.org/officeDocument/2006/relationships" id="262" r:id="R1cddede0f7754b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4ea5f1b71348f7" /><Relationship Type="http://schemas.openxmlformats.org/officeDocument/2006/relationships/slide" Target="/ppt/slides/slide1.xml" Id="Rd5a64ca8ea834deb" /><Relationship Type="http://schemas.openxmlformats.org/officeDocument/2006/relationships/slide" Target="/ppt/slides/slide2.xml" Id="R4c48aec4876149e8" /><Relationship Type="http://schemas.openxmlformats.org/officeDocument/2006/relationships/slide" Target="/ppt/slides/slide3.xml" Id="R1dc208e6d9f34c27" /><Relationship Type="http://schemas.openxmlformats.org/officeDocument/2006/relationships/slide" Target="/ppt/slides/slide4.xml" Id="R03844e954b124475" /><Relationship Type="http://schemas.openxmlformats.org/officeDocument/2006/relationships/slide" Target="/ppt/slides/slide5.xml" Id="Rf2d5e8c7be574a4e" /><Relationship Type="http://schemas.openxmlformats.org/officeDocument/2006/relationships/slide" Target="/ppt/slides/slide6.xml" Id="Rf1d3050fe4b64e92" /><Relationship Type="http://schemas.openxmlformats.org/officeDocument/2006/relationships/slide" Target="/ppt/slides/slide7.xml" Id="R1cddede0f7754b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4a77e81bf444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f8ddde6004a18" /><Relationship Type="http://schemas.openxmlformats.org/officeDocument/2006/relationships/theme" Target="/ppt/slideMasters/theme/theme1.xml" Id="R29b5d99d64bb41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7f8ddde6004a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5600e50c54e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7c3f3121b45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6e3cb417f49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c9440781646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33f9bde4d4e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30a0af0c84a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2319fe4c549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DNP19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DNP19 AS ble etablert [år] og holder til i Skodje.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4 970 181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3 425 534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8 878 526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88 655 142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DIGERNESET NÆRINGSPARK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Digernes næringsområde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6260 Skodje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999 222 749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