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86c66b622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feb7f8d08404d"/>
  </p:sldMasterIdLst>
  <p:sldIdLst>
    <p:sldId xmlns:r="http://schemas.openxmlformats.org/officeDocument/2006/relationships" id="256" r:id="Rc0e5c08d8f194706"/>
    <p:sldId xmlns:r="http://schemas.openxmlformats.org/officeDocument/2006/relationships" id="257" r:id="R38654ccaf2144b81"/>
    <p:sldId xmlns:r="http://schemas.openxmlformats.org/officeDocument/2006/relationships" id="258" r:id="Re5fe9a9c2f4f4666"/>
    <p:sldId xmlns:r="http://schemas.openxmlformats.org/officeDocument/2006/relationships" id="259" r:id="Rab304666c1ae4082"/>
    <p:sldId xmlns:r="http://schemas.openxmlformats.org/officeDocument/2006/relationships" id="260" r:id="R2751dc6c673e4613"/>
    <p:sldId xmlns:r="http://schemas.openxmlformats.org/officeDocument/2006/relationships" id="261" r:id="R20b370e3da92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feb7f8d08404d" /><Relationship Type="http://schemas.openxmlformats.org/officeDocument/2006/relationships/slide" Target="/ppt/slides/slide1.xml" Id="Rc0e5c08d8f194706" /><Relationship Type="http://schemas.openxmlformats.org/officeDocument/2006/relationships/slide" Target="/ppt/slides/slide2.xml" Id="R38654ccaf2144b81" /><Relationship Type="http://schemas.openxmlformats.org/officeDocument/2006/relationships/slide" Target="/ppt/slides/slide3.xml" Id="Re5fe9a9c2f4f4666" /><Relationship Type="http://schemas.openxmlformats.org/officeDocument/2006/relationships/slide" Target="/ppt/slides/slide4.xml" Id="Rab304666c1ae4082" /><Relationship Type="http://schemas.openxmlformats.org/officeDocument/2006/relationships/slide" Target="/ppt/slides/slide5.xml" Id="R2751dc6c673e4613" /><Relationship Type="http://schemas.openxmlformats.org/officeDocument/2006/relationships/slide" Target="/ppt/slides/slide6.xml" Id="R20b370e3da92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93bd2787a8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ac7b6bf914d1e" /><Relationship Type="http://schemas.openxmlformats.org/officeDocument/2006/relationships/theme" Target="/ppt/slideMasters/theme/theme1.xml" Id="Rd611a863ac8b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0ac7b6bf914d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4bba19d448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8f398ca534a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fd3069a1142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40fd3afea46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b065fb29944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45d4153fe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