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d75089528b48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88f099d79410a"/>
  </p:sldMasterIdLst>
  <p:sldIdLst>
    <p:sldId xmlns:r="http://schemas.openxmlformats.org/officeDocument/2006/relationships" id="256" r:id="R12b3793d5e684296"/>
    <p:sldId xmlns:r="http://schemas.openxmlformats.org/officeDocument/2006/relationships" id="257" r:id="R36603464598246be"/>
    <p:sldId xmlns:r="http://schemas.openxmlformats.org/officeDocument/2006/relationships" id="258" r:id="R953e3dc20cce424e"/>
    <p:sldId xmlns:r="http://schemas.openxmlformats.org/officeDocument/2006/relationships" id="259" r:id="R5e020adc2d344e3b"/>
    <p:sldId xmlns:r="http://schemas.openxmlformats.org/officeDocument/2006/relationships" id="260" r:id="R323b8a8d3e2342e1"/>
    <p:sldId xmlns:r="http://schemas.openxmlformats.org/officeDocument/2006/relationships" id="261" r:id="Rcad9696b8eba4e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88f099d79410a" /><Relationship Type="http://schemas.openxmlformats.org/officeDocument/2006/relationships/slide" Target="/ppt/slides/slide1.xml" Id="R12b3793d5e684296" /><Relationship Type="http://schemas.openxmlformats.org/officeDocument/2006/relationships/slide" Target="/ppt/slides/slide2.xml" Id="R36603464598246be" /><Relationship Type="http://schemas.openxmlformats.org/officeDocument/2006/relationships/slide" Target="/ppt/slides/slide3.xml" Id="R953e3dc20cce424e" /><Relationship Type="http://schemas.openxmlformats.org/officeDocument/2006/relationships/slide" Target="/ppt/slides/slide4.xml" Id="R5e020adc2d344e3b" /><Relationship Type="http://schemas.openxmlformats.org/officeDocument/2006/relationships/slide" Target="/ppt/slides/slide5.xml" Id="R323b8a8d3e2342e1" /><Relationship Type="http://schemas.openxmlformats.org/officeDocument/2006/relationships/slide" Target="/ppt/slides/slide6.xml" Id="Rcad9696b8eba4e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8ffe55a7a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4e62953482474a" /><Relationship Type="http://schemas.openxmlformats.org/officeDocument/2006/relationships/theme" Target="/ppt/slideMasters/theme/theme1.xml" Id="Rfd62f1094c00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4e6295348247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c94c0d563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45e6059a1d43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5a359547249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d90b34ebd45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8b461ea3f49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5a1aa6f934e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