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e95318842444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1203e48c6f4f5b"/>
  </p:sldMasterIdLst>
  <p:sldIdLst>
    <p:sldId xmlns:r="http://schemas.openxmlformats.org/officeDocument/2006/relationships" id="256" r:id="R3da15017c5644bab"/>
    <p:sldId xmlns:r="http://schemas.openxmlformats.org/officeDocument/2006/relationships" id="257" r:id="R5d7046e6c3b24e93"/>
    <p:sldId xmlns:r="http://schemas.openxmlformats.org/officeDocument/2006/relationships" id="258" r:id="Rb5d4fa195e944a23"/>
    <p:sldId xmlns:r="http://schemas.openxmlformats.org/officeDocument/2006/relationships" id="259" r:id="Rbf8d20a6b637440f"/>
    <p:sldId xmlns:r="http://schemas.openxmlformats.org/officeDocument/2006/relationships" id="260" r:id="Rc439df9b87424eb0"/>
    <p:sldId xmlns:r="http://schemas.openxmlformats.org/officeDocument/2006/relationships" id="261" r:id="Ra407669ce4b846c2"/>
    <p:sldId xmlns:r="http://schemas.openxmlformats.org/officeDocument/2006/relationships" id="262" r:id="Rf95f10b240094e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1203e48c6f4f5b" /><Relationship Type="http://schemas.openxmlformats.org/officeDocument/2006/relationships/slide" Target="/ppt/slides/slide1.xml" Id="R3da15017c5644bab" /><Relationship Type="http://schemas.openxmlformats.org/officeDocument/2006/relationships/slide" Target="/ppt/slides/slide2.xml" Id="R5d7046e6c3b24e93" /><Relationship Type="http://schemas.openxmlformats.org/officeDocument/2006/relationships/slide" Target="/ppt/slides/slide3.xml" Id="Rb5d4fa195e944a23" /><Relationship Type="http://schemas.openxmlformats.org/officeDocument/2006/relationships/slide" Target="/ppt/slides/slide4.xml" Id="Rbf8d20a6b637440f" /><Relationship Type="http://schemas.openxmlformats.org/officeDocument/2006/relationships/slide" Target="/ppt/slides/slide5.xml" Id="Rc439df9b87424eb0" /><Relationship Type="http://schemas.openxmlformats.org/officeDocument/2006/relationships/slide" Target="/ppt/slides/slide6.xml" Id="Ra407669ce4b846c2" /><Relationship Type="http://schemas.openxmlformats.org/officeDocument/2006/relationships/slide" Target="/ppt/slides/slide7.xml" Id="Rf95f10b240094e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fd60419f084e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9c556584e49fe" /><Relationship Type="http://schemas.openxmlformats.org/officeDocument/2006/relationships/theme" Target="/ppt/slideMasters/theme/theme1.xml" Id="R057ec07ca81a40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19c556584e49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65cc4f67249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d1aed4b1042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bf0c83b2a45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57b199be743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d832ffbfe4d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8c52d430a4e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f5090167247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BFL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−176 043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4 347 968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9 056 607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14 185 693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FLEM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