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e60539550e4d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92ff8d1bb14996"/>
  </p:sldMasterIdLst>
  <p:sldIdLst>
    <p:sldId xmlns:r="http://schemas.openxmlformats.org/officeDocument/2006/relationships" id="256" r:id="Rf2fb7b78647a4766"/>
    <p:sldId xmlns:r="http://schemas.openxmlformats.org/officeDocument/2006/relationships" id="257" r:id="Rea59336cc0334857"/>
    <p:sldId xmlns:r="http://schemas.openxmlformats.org/officeDocument/2006/relationships" id="258" r:id="Rde16eb06b29a4b7e"/>
    <p:sldId xmlns:r="http://schemas.openxmlformats.org/officeDocument/2006/relationships" id="259" r:id="R95ee47589c0347e6"/>
    <p:sldId xmlns:r="http://schemas.openxmlformats.org/officeDocument/2006/relationships" id="260" r:id="R4c4d7f8ce42b4a4b"/>
    <p:sldId xmlns:r="http://schemas.openxmlformats.org/officeDocument/2006/relationships" id="261" r:id="R3541cc32985c4ba3"/>
    <p:sldId xmlns:r="http://schemas.openxmlformats.org/officeDocument/2006/relationships" id="262" r:id="R8ecda11c44c24d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2ff8d1bb14996" /><Relationship Type="http://schemas.openxmlformats.org/officeDocument/2006/relationships/slide" Target="/ppt/slides/slide1.xml" Id="Rf2fb7b78647a4766" /><Relationship Type="http://schemas.openxmlformats.org/officeDocument/2006/relationships/slide" Target="/ppt/slides/slide2.xml" Id="Rea59336cc0334857" /><Relationship Type="http://schemas.openxmlformats.org/officeDocument/2006/relationships/slide" Target="/ppt/slides/slide3.xml" Id="Rde16eb06b29a4b7e" /><Relationship Type="http://schemas.openxmlformats.org/officeDocument/2006/relationships/slide" Target="/ppt/slides/slide4.xml" Id="R95ee47589c0347e6" /><Relationship Type="http://schemas.openxmlformats.org/officeDocument/2006/relationships/slide" Target="/ppt/slides/slide5.xml" Id="R4c4d7f8ce42b4a4b" /><Relationship Type="http://schemas.openxmlformats.org/officeDocument/2006/relationships/slide" Target="/ppt/slides/slide6.xml" Id="R3541cc32985c4ba3" /><Relationship Type="http://schemas.openxmlformats.org/officeDocument/2006/relationships/slide" Target="/ppt/slides/slide7.xml" Id="R8ecda11c44c24d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f7b1e0a1a949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32dd3f76249bc" /><Relationship Type="http://schemas.openxmlformats.org/officeDocument/2006/relationships/theme" Target="/ppt/slideMasters/theme/theme1.xml" Id="R23fdda213a9242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132dd3f76249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60a3878514d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604b6211446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2b504c79648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f26b40a454e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ff9f9036b46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484813bb44d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7564170624c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 FORVALTNING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3 669 822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41 828 090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48 587 633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SKJERPING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Hodlebrautsvegen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999 273 513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