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024d5bbf644c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398ae2adcb463e"/>
  </p:sldMasterIdLst>
  <p:sldIdLst>
    <p:sldId xmlns:r="http://schemas.openxmlformats.org/officeDocument/2006/relationships" id="256" r:id="R665f34f180c443b8"/>
    <p:sldId xmlns:r="http://schemas.openxmlformats.org/officeDocument/2006/relationships" id="257" r:id="R43fbb1d415354b6a"/>
    <p:sldId xmlns:r="http://schemas.openxmlformats.org/officeDocument/2006/relationships" id="258" r:id="R579179af29cf409f"/>
    <p:sldId xmlns:r="http://schemas.openxmlformats.org/officeDocument/2006/relationships" id="259" r:id="R9835674bbd1643d6"/>
    <p:sldId xmlns:r="http://schemas.openxmlformats.org/officeDocument/2006/relationships" id="260" r:id="R8fa02eedf86f45f7"/>
    <p:sldId xmlns:r="http://schemas.openxmlformats.org/officeDocument/2006/relationships" id="261" r:id="R31966a9bf7e444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398ae2adcb463e" /><Relationship Type="http://schemas.openxmlformats.org/officeDocument/2006/relationships/slide" Target="/ppt/slides/slide1.xml" Id="R665f34f180c443b8" /><Relationship Type="http://schemas.openxmlformats.org/officeDocument/2006/relationships/slide" Target="/ppt/slides/slide2.xml" Id="R43fbb1d415354b6a" /><Relationship Type="http://schemas.openxmlformats.org/officeDocument/2006/relationships/slide" Target="/ppt/slides/slide3.xml" Id="R579179af29cf409f" /><Relationship Type="http://schemas.openxmlformats.org/officeDocument/2006/relationships/slide" Target="/ppt/slides/slide4.xml" Id="R9835674bbd1643d6" /><Relationship Type="http://schemas.openxmlformats.org/officeDocument/2006/relationships/slide" Target="/ppt/slides/slide5.xml" Id="R8fa02eedf86f45f7" /><Relationship Type="http://schemas.openxmlformats.org/officeDocument/2006/relationships/slide" Target="/ppt/slides/slide6.xml" Id="R31966a9bf7e444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623aaacfcf49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93edea80ce4791" /><Relationship Type="http://schemas.openxmlformats.org/officeDocument/2006/relationships/theme" Target="/ppt/slideMasters/theme/theme1.xml" Id="R3e9f1035485646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93edea80ce47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23ae30716a47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3f97348a874d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0a7ea1075e49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896a7feeaf47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fde8f2d4f340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15d9e659354d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HOLE VVS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Sæbøvegen 442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5938 Sæbøvågen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999 540 708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