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7928a63ab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c27b0d8bb4b28"/>
  </p:sldMasterIdLst>
  <p:sldIdLst>
    <p:sldId xmlns:r="http://schemas.openxmlformats.org/officeDocument/2006/relationships" id="256" r:id="Rb99b4f3a183b4646"/>
    <p:sldId xmlns:r="http://schemas.openxmlformats.org/officeDocument/2006/relationships" id="257" r:id="R5616b046d0f34df6"/>
    <p:sldId xmlns:r="http://schemas.openxmlformats.org/officeDocument/2006/relationships" id="258" r:id="R3d30ebad3b7a4d7e"/>
    <p:sldId xmlns:r="http://schemas.openxmlformats.org/officeDocument/2006/relationships" id="259" r:id="Rf827b5c746c34486"/>
    <p:sldId xmlns:r="http://schemas.openxmlformats.org/officeDocument/2006/relationships" id="260" r:id="R71cbbbce2a8043dc"/>
    <p:sldId xmlns:r="http://schemas.openxmlformats.org/officeDocument/2006/relationships" id="261" r:id="Rdadafc68d1404fdb"/>
    <p:sldId xmlns:r="http://schemas.openxmlformats.org/officeDocument/2006/relationships" id="262" r:id="R5ac093107800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c27b0d8bb4b28" /><Relationship Type="http://schemas.openxmlformats.org/officeDocument/2006/relationships/slide" Target="/ppt/slides/slide1.xml" Id="Rb99b4f3a183b4646" /><Relationship Type="http://schemas.openxmlformats.org/officeDocument/2006/relationships/slide" Target="/ppt/slides/slide2.xml" Id="R5616b046d0f34df6" /><Relationship Type="http://schemas.openxmlformats.org/officeDocument/2006/relationships/slide" Target="/ppt/slides/slide3.xml" Id="R3d30ebad3b7a4d7e" /><Relationship Type="http://schemas.openxmlformats.org/officeDocument/2006/relationships/slide" Target="/ppt/slides/slide4.xml" Id="Rf827b5c746c34486" /><Relationship Type="http://schemas.openxmlformats.org/officeDocument/2006/relationships/slide" Target="/ppt/slides/slide5.xml" Id="R71cbbbce2a8043dc" /><Relationship Type="http://schemas.openxmlformats.org/officeDocument/2006/relationships/slide" Target="/ppt/slides/slide6.xml" Id="Rdadafc68d1404fdb" /><Relationship Type="http://schemas.openxmlformats.org/officeDocument/2006/relationships/slide" Target="/ppt/slides/slide7.xml" Id="R5ac093107800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10bc19f5e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b592196814a2c" /><Relationship Type="http://schemas.openxmlformats.org/officeDocument/2006/relationships/theme" Target="/ppt/slideMasters/theme/theme1.xml" Id="R2b604b14e99c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b59219681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612abd9be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a9f8b2c5d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ff7cabef9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cf1dda462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5effe242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ccbbd97a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076d1543e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