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4fe075fab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5229413ef40f9"/>
  </p:sldMasterIdLst>
  <p:sldIdLst>
    <p:sldId xmlns:r="http://schemas.openxmlformats.org/officeDocument/2006/relationships" id="256" r:id="R18718f2b26314194"/>
    <p:sldId xmlns:r="http://schemas.openxmlformats.org/officeDocument/2006/relationships" id="257" r:id="R2ae6400177e84041"/>
    <p:sldId xmlns:r="http://schemas.openxmlformats.org/officeDocument/2006/relationships" id="258" r:id="R43db604418724177"/>
    <p:sldId xmlns:r="http://schemas.openxmlformats.org/officeDocument/2006/relationships" id="259" r:id="Rbfbccd7020544e2b"/>
    <p:sldId xmlns:r="http://schemas.openxmlformats.org/officeDocument/2006/relationships" id="260" r:id="R24bb838af27a4e71"/>
    <p:sldId xmlns:r="http://schemas.openxmlformats.org/officeDocument/2006/relationships" id="261" r:id="Rfd8e18ded1304d9d"/>
    <p:sldId xmlns:r="http://schemas.openxmlformats.org/officeDocument/2006/relationships" id="262" r:id="R977dc5dfba704b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5229413ef40f9" /><Relationship Type="http://schemas.openxmlformats.org/officeDocument/2006/relationships/slide" Target="/ppt/slides/slide1.xml" Id="R18718f2b26314194" /><Relationship Type="http://schemas.openxmlformats.org/officeDocument/2006/relationships/slide" Target="/ppt/slides/slide2.xml" Id="R2ae6400177e84041" /><Relationship Type="http://schemas.openxmlformats.org/officeDocument/2006/relationships/slide" Target="/ppt/slides/slide3.xml" Id="R43db604418724177" /><Relationship Type="http://schemas.openxmlformats.org/officeDocument/2006/relationships/slide" Target="/ppt/slides/slide4.xml" Id="Rbfbccd7020544e2b" /><Relationship Type="http://schemas.openxmlformats.org/officeDocument/2006/relationships/slide" Target="/ppt/slides/slide5.xml" Id="R24bb838af27a4e71" /><Relationship Type="http://schemas.openxmlformats.org/officeDocument/2006/relationships/slide" Target="/ppt/slides/slide6.xml" Id="Rfd8e18ded1304d9d" /><Relationship Type="http://schemas.openxmlformats.org/officeDocument/2006/relationships/slide" Target="/ppt/slides/slide7.xml" Id="R977dc5dfba704b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e3ce9aab6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c6dab37984e58" /><Relationship Type="http://schemas.openxmlformats.org/officeDocument/2006/relationships/theme" Target="/ppt/slideMasters/theme/theme1.xml" Id="Re4aecb92c65c4d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c6dab3798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4b0b3c682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7d3eedd5f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8f214cc22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70819aa24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7f1363b394d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2c165b8045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c952f4cc6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VÅGEN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VÅGEN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821 021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822 573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SOLBERG VÅGEN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GUNNAR VÅGEN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Timenesveien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VÅGEN HOLDING AS</a:t>
            </a:r>
          </a:p>
        </p:txBody>
      </p:sp>
    </p:spTree>
  </p:cSld>
  <p:clrMapOvr>
    <a:masterClrMapping xmlns:a="http://schemas.openxmlformats.org/drawingml/2006/main"/>
  </p:clrMapOvr>
</p:sld>
</file>