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c28ac6691c49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69204ea79941c6"/>
  </p:sldMasterIdLst>
  <p:sldIdLst>
    <p:sldId xmlns:r="http://schemas.openxmlformats.org/officeDocument/2006/relationships" id="256" r:id="R66af5db6efa44964"/>
    <p:sldId xmlns:r="http://schemas.openxmlformats.org/officeDocument/2006/relationships" id="257" r:id="R191d2ae24cb74efb"/>
    <p:sldId xmlns:r="http://schemas.openxmlformats.org/officeDocument/2006/relationships" id="258" r:id="R10a84e81b1704af6"/>
    <p:sldId xmlns:r="http://schemas.openxmlformats.org/officeDocument/2006/relationships" id="259" r:id="R56f5766693b745da"/>
    <p:sldId xmlns:r="http://schemas.openxmlformats.org/officeDocument/2006/relationships" id="260" r:id="R58874e5cc71e4bde"/>
    <p:sldId xmlns:r="http://schemas.openxmlformats.org/officeDocument/2006/relationships" id="261" r:id="R4312a912e0f74620"/>
    <p:sldId xmlns:r="http://schemas.openxmlformats.org/officeDocument/2006/relationships" id="262" r:id="R48258e11a5c94d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9204ea79941c6" /><Relationship Type="http://schemas.openxmlformats.org/officeDocument/2006/relationships/slide" Target="/ppt/slides/slide1.xml" Id="R66af5db6efa44964" /><Relationship Type="http://schemas.openxmlformats.org/officeDocument/2006/relationships/slide" Target="/ppt/slides/slide2.xml" Id="R191d2ae24cb74efb" /><Relationship Type="http://schemas.openxmlformats.org/officeDocument/2006/relationships/slide" Target="/ppt/slides/slide3.xml" Id="R10a84e81b1704af6" /><Relationship Type="http://schemas.openxmlformats.org/officeDocument/2006/relationships/slide" Target="/ppt/slides/slide4.xml" Id="R56f5766693b745da" /><Relationship Type="http://schemas.openxmlformats.org/officeDocument/2006/relationships/slide" Target="/ppt/slides/slide5.xml" Id="R58874e5cc71e4bde" /><Relationship Type="http://schemas.openxmlformats.org/officeDocument/2006/relationships/slide" Target="/ppt/slides/slide6.xml" Id="R4312a912e0f74620" /><Relationship Type="http://schemas.openxmlformats.org/officeDocument/2006/relationships/slide" Target="/ppt/slides/slide7.xml" Id="R48258e11a5c94d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f9956bd1b45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147e1890c42e1" /><Relationship Type="http://schemas.openxmlformats.org/officeDocument/2006/relationships/theme" Target="/ppt/slideMasters/theme/theme1.xml" Id="R139850bce26f47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1147e1890c42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254f12e754a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741e4e0ef4a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9bcf29bc74a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bc6641a124e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8f7a0c66747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14a7b59e34b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1db201e5449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BYGGMESTERFIRMA KJELLEVIKHANSEN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BYGGMESTERFIRMA KJELLEVIKHANSEN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14 589 786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1 071 581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831 924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1 423 680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5 285 223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EGON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KJELLEVIK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Sagmyra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alfegon@kjellevikhansen.no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kjellevikhansen.no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999 557 821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